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3670f6427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3670f6427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3670f6427_1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13670f6427_1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3670f6427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3670f6427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3670f6427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3670f6427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3670f6427_1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13670f6427_1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3670f6427_1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13670f6427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2163769" y="4473804"/>
            <a:ext cx="48165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2" name="Google Shape;62;p14"/>
          <p:cNvSpPr txBox="1"/>
          <p:nvPr>
            <p:ph type="ctrTitle"/>
          </p:nvPr>
        </p:nvSpPr>
        <p:spPr>
          <a:xfrm>
            <a:off x="-50832" y="3338853"/>
            <a:ext cx="90096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b="1"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6" name="Google Shape;56;p13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95500" y="275545"/>
            <a:ext cx="568322" cy="5683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2163775" y="3985624"/>
            <a:ext cx="4816500" cy="58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600"/>
              <a:t>Практикалық сабақ №3</a:t>
            </a:r>
            <a:endParaRPr sz="2600"/>
          </a:p>
        </p:txBody>
      </p:sp>
      <p:sp>
        <p:nvSpPr>
          <p:cNvPr id="131" name="Google Shape;131;p25"/>
          <p:cNvSpPr txBox="1"/>
          <p:nvPr>
            <p:ph type="ctrTitle"/>
          </p:nvPr>
        </p:nvSpPr>
        <p:spPr>
          <a:xfrm>
            <a:off x="-50825" y="2740849"/>
            <a:ext cx="9009600" cy="1150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611"/>
              <a:buFont typeface="Arial"/>
              <a:buNone/>
            </a:pPr>
            <a:r>
              <a:rPr lang="ru" sz="3088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Ауа температурасы өзгеруінің маусымдық заңдылықтары және оның географиялық таралуы</a:t>
            </a:r>
            <a:endParaRPr sz="3088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ctrTitle"/>
          </p:nvPr>
        </p:nvSpPr>
        <p:spPr>
          <a:xfrm>
            <a:off x="358683" y="415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2"/>
                </a:solidFill>
              </a:rPr>
              <a:t>S</a:t>
            </a:r>
            <a:r>
              <a:rPr lang="ru" sz="800">
                <a:solidFill>
                  <a:schemeClr val="dk2"/>
                </a:solidFill>
              </a:rPr>
              <a:t>0</a:t>
            </a:r>
            <a:endParaRPr/>
          </a:p>
        </p:txBody>
      </p:sp>
      <p:sp>
        <p:nvSpPr>
          <p:cNvPr id="137" name="Google Shape;137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50" y="232525"/>
            <a:ext cx="8306976" cy="32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516700" y="3746050"/>
            <a:ext cx="83625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3100"/>
              </a:spcBef>
              <a:spcAft>
                <a:spcPts val="3100"/>
              </a:spcAft>
              <a:buNone/>
            </a:pP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тапсырма: </a:t>
            </a:r>
            <a:r>
              <a:rPr lang="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Дүние жүзі шілде және қаңтар изотерма карталарына талдау жасау (д.ж. атласы бойынша)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1000"/>
            <a:ext cx="852060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52425"/>
            <a:ext cx="85206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03975"/>
            <a:ext cx="8520599" cy="28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5" y="0"/>
            <a:ext cx="87829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75" y="0"/>
            <a:ext cx="8617125" cy="483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